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Raleway Bold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288357"/>
            <a:ext cx="7568809" cy="16543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0"/>
              </a:lnSpc>
            </a:pPr>
            <a:r>
              <a:rPr lang="en-US" sz="2664">
                <a:solidFill>
                  <a:srgbClr val="070707"/>
                </a:solidFill>
                <a:latin typeface="Raleway Bold"/>
              </a:rPr>
              <a:t>VOTRE CPTS A RETENU</a:t>
            </a:r>
          </a:p>
          <a:p>
            <a:pPr algn="ctr">
              <a:lnSpc>
                <a:spcPts val="3730"/>
              </a:lnSpc>
            </a:pPr>
            <a:r>
              <a:rPr lang="en-US" sz="2664">
                <a:solidFill>
                  <a:srgbClr val="070707"/>
                </a:solidFill>
                <a:latin typeface="Raleway Bold"/>
              </a:rPr>
              <a:t> LA SOLUTION DE COORDINATION </a:t>
            </a:r>
          </a:p>
          <a:p>
            <a:pPr algn="ctr">
              <a:lnSpc>
                <a:spcPts val="2890"/>
              </a:lnSpc>
            </a:pPr>
          </a:p>
          <a:p>
            <a:pPr algn="ctr">
              <a:lnSpc>
                <a:spcPts val="2890"/>
              </a:lnSpc>
            </a:pPr>
          </a:p>
        </p:txBody>
      </p:sp>
      <p:grpSp>
        <p:nvGrpSpPr>
          <p:cNvPr name="Group 3" id="3"/>
          <p:cNvGrpSpPr/>
          <p:nvPr/>
        </p:nvGrpSpPr>
        <p:grpSpPr>
          <a:xfrm rot="0">
            <a:off x="245155" y="3419489"/>
            <a:ext cx="7314845" cy="1898217"/>
            <a:chOff x="0" y="0"/>
            <a:chExt cx="9753126" cy="2530956"/>
          </a:xfrm>
        </p:grpSpPr>
        <p:grpSp>
          <p:nvGrpSpPr>
            <p:cNvPr name="Group 4" id="4"/>
            <p:cNvGrpSpPr/>
            <p:nvPr/>
          </p:nvGrpSpPr>
          <p:grpSpPr>
            <a:xfrm rot="0">
              <a:off x="0" y="38985"/>
              <a:ext cx="1751796" cy="1505450"/>
              <a:chOff x="0" y="0"/>
              <a:chExt cx="812800" cy="698500"/>
            </a:xfrm>
          </p:grpSpPr>
          <p:sp>
            <p:nvSpPr>
              <p:cNvPr name="Freeform 5" id="5"/>
              <p:cNvSpPr/>
              <p:nvPr/>
            </p:nvSpPr>
            <p:spPr>
              <a:xfrm flipH="false" flipV="false" rot="0">
                <a:off x="0" y="0"/>
                <a:ext cx="812800" cy="698500"/>
              </a:xfrm>
              <a:custGeom>
                <a:avLst/>
                <a:gdLst/>
                <a:ahLst/>
                <a:cxnLst/>
                <a:rect r="r" b="b" t="t" l="l"/>
                <a:pathLst>
                  <a:path h="698500" w="812800">
                    <a:moveTo>
                      <a:pt x="812800" y="349250"/>
                    </a:moveTo>
                    <a:lnTo>
                      <a:pt x="609600" y="698500"/>
                    </a:lnTo>
                    <a:lnTo>
                      <a:pt x="203200" y="698500"/>
                    </a:lnTo>
                    <a:lnTo>
                      <a:pt x="0" y="349250"/>
                    </a:lnTo>
                    <a:lnTo>
                      <a:pt x="203200" y="0"/>
                    </a:lnTo>
                    <a:lnTo>
                      <a:pt x="609600" y="0"/>
                    </a:lnTo>
                    <a:lnTo>
                      <a:pt x="812800" y="34925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rgbClr val="E94E1B"/>
                </a:solidFill>
                <a:prstDash val="solid"/>
                <a:miter/>
              </a:ln>
            </p:spPr>
          </p:sp>
          <p:sp>
            <p:nvSpPr>
              <p:cNvPr name="TextBox 6" id="6"/>
              <p:cNvSpPr txBox="true"/>
              <p:nvPr/>
            </p:nvSpPr>
            <p:spPr>
              <a:xfrm>
                <a:off x="114300" y="-47625"/>
                <a:ext cx="584200" cy="7461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Freeform 7" id="7"/>
            <p:cNvSpPr/>
            <p:nvPr/>
          </p:nvSpPr>
          <p:spPr>
            <a:xfrm flipH="false" flipV="false" rot="0">
              <a:off x="450918" y="417358"/>
              <a:ext cx="809262" cy="678768"/>
            </a:xfrm>
            <a:custGeom>
              <a:avLst/>
              <a:gdLst/>
              <a:ahLst/>
              <a:cxnLst/>
              <a:rect r="r" b="b" t="t" l="l"/>
              <a:pathLst>
                <a:path h="678768" w="809262">
                  <a:moveTo>
                    <a:pt x="0" y="0"/>
                  </a:moveTo>
                  <a:lnTo>
                    <a:pt x="809261" y="0"/>
                  </a:lnTo>
                  <a:lnTo>
                    <a:pt x="809261" y="678769"/>
                  </a:lnTo>
                  <a:lnTo>
                    <a:pt x="0" y="6787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8" id="8"/>
            <p:cNvGrpSpPr/>
            <p:nvPr/>
          </p:nvGrpSpPr>
          <p:grpSpPr>
            <a:xfrm rot="0">
              <a:off x="1966197" y="25028"/>
              <a:ext cx="1751796" cy="1505450"/>
              <a:chOff x="0" y="0"/>
              <a:chExt cx="812800" cy="698500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812800" cy="698500"/>
              </a:xfrm>
              <a:custGeom>
                <a:avLst/>
                <a:gdLst/>
                <a:ahLst/>
                <a:cxnLst/>
                <a:rect r="r" b="b" t="t" l="l"/>
                <a:pathLst>
                  <a:path h="698500" w="812800">
                    <a:moveTo>
                      <a:pt x="812800" y="349250"/>
                    </a:moveTo>
                    <a:lnTo>
                      <a:pt x="609600" y="698500"/>
                    </a:lnTo>
                    <a:lnTo>
                      <a:pt x="203200" y="698500"/>
                    </a:lnTo>
                    <a:lnTo>
                      <a:pt x="0" y="349250"/>
                    </a:lnTo>
                    <a:lnTo>
                      <a:pt x="203200" y="0"/>
                    </a:lnTo>
                    <a:lnTo>
                      <a:pt x="609600" y="0"/>
                    </a:lnTo>
                    <a:lnTo>
                      <a:pt x="812800" y="34925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rgbClr val="E94E1B"/>
                </a:solidFill>
                <a:prstDash val="solid"/>
                <a:miter/>
              </a:ln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114300" y="-47625"/>
                <a:ext cx="584200" cy="7461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Freeform 11" id="11"/>
            <p:cNvSpPr/>
            <p:nvPr/>
          </p:nvSpPr>
          <p:spPr>
            <a:xfrm flipH="false" flipV="false" rot="0">
              <a:off x="2434124" y="317395"/>
              <a:ext cx="807038" cy="801994"/>
            </a:xfrm>
            <a:custGeom>
              <a:avLst/>
              <a:gdLst/>
              <a:ahLst/>
              <a:cxnLst/>
              <a:rect r="r" b="b" t="t" l="l"/>
              <a:pathLst>
                <a:path h="801994" w="807038">
                  <a:moveTo>
                    <a:pt x="0" y="0"/>
                  </a:moveTo>
                  <a:lnTo>
                    <a:pt x="807038" y="0"/>
                  </a:lnTo>
                  <a:lnTo>
                    <a:pt x="807038" y="801994"/>
                  </a:lnTo>
                  <a:lnTo>
                    <a:pt x="0" y="8019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2" id="12"/>
            <p:cNvGrpSpPr/>
            <p:nvPr/>
          </p:nvGrpSpPr>
          <p:grpSpPr>
            <a:xfrm rot="0">
              <a:off x="3940483" y="20375"/>
              <a:ext cx="1751796" cy="1505450"/>
              <a:chOff x="0" y="0"/>
              <a:chExt cx="812800" cy="6985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698500"/>
              </a:xfrm>
              <a:custGeom>
                <a:avLst/>
                <a:gdLst/>
                <a:ahLst/>
                <a:cxnLst/>
                <a:rect r="r" b="b" t="t" l="l"/>
                <a:pathLst>
                  <a:path h="698500" w="812800">
                    <a:moveTo>
                      <a:pt x="812800" y="349250"/>
                    </a:moveTo>
                    <a:lnTo>
                      <a:pt x="609600" y="698500"/>
                    </a:lnTo>
                    <a:lnTo>
                      <a:pt x="203200" y="698500"/>
                    </a:lnTo>
                    <a:lnTo>
                      <a:pt x="0" y="349250"/>
                    </a:lnTo>
                    <a:lnTo>
                      <a:pt x="203200" y="0"/>
                    </a:lnTo>
                    <a:lnTo>
                      <a:pt x="609600" y="0"/>
                    </a:lnTo>
                    <a:lnTo>
                      <a:pt x="812800" y="34925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rgbClr val="E94E1B"/>
                </a:solidFill>
                <a:prstDash val="solid"/>
                <a:miter/>
              </a:ln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114300" y="-47625"/>
                <a:ext cx="584200" cy="7461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Freeform 15" id="15"/>
            <p:cNvSpPr/>
            <p:nvPr/>
          </p:nvSpPr>
          <p:spPr>
            <a:xfrm flipH="false" flipV="false" rot="0">
              <a:off x="4310104" y="244228"/>
              <a:ext cx="1040469" cy="939023"/>
            </a:xfrm>
            <a:custGeom>
              <a:avLst/>
              <a:gdLst/>
              <a:ahLst/>
              <a:cxnLst/>
              <a:rect r="r" b="b" t="t" l="l"/>
              <a:pathLst>
                <a:path h="939023" w="1040469">
                  <a:moveTo>
                    <a:pt x="0" y="0"/>
                  </a:moveTo>
                  <a:lnTo>
                    <a:pt x="1040469" y="0"/>
                  </a:lnTo>
                  <a:lnTo>
                    <a:pt x="1040469" y="939023"/>
                  </a:lnTo>
                  <a:lnTo>
                    <a:pt x="0" y="9390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6" id="16"/>
            <p:cNvGrpSpPr/>
            <p:nvPr/>
          </p:nvGrpSpPr>
          <p:grpSpPr>
            <a:xfrm rot="0">
              <a:off x="5915415" y="4017"/>
              <a:ext cx="1751796" cy="1505450"/>
              <a:chOff x="0" y="0"/>
              <a:chExt cx="812800" cy="698500"/>
            </a:xfrm>
          </p:grpSpPr>
          <p:sp>
            <p:nvSpPr>
              <p:cNvPr name="Freeform 17" id="17"/>
              <p:cNvSpPr/>
              <p:nvPr/>
            </p:nvSpPr>
            <p:spPr>
              <a:xfrm flipH="false" flipV="false" rot="0">
                <a:off x="0" y="0"/>
                <a:ext cx="812800" cy="698500"/>
              </a:xfrm>
              <a:custGeom>
                <a:avLst/>
                <a:gdLst/>
                <a:ahLst/>
                <a:cxnLst/>
                <a:rect r="r" b="b" t="t" l="l"/>
                <a:pathLst>
                  <a:path h="698500" w="812800">
                    <a:moveTo>
                      <a:pt x="812800" y="349250"/>
                    </a:moveTo>
                    <a:lnTo>
                      <a:pt x="609600" y="698500"/>
                    </a:lnTo>
                    <a:lnTo>
                      <a:pt x="203200" y="698500"/>
                    </a:lnTo>
                    <a:lnTo>
                      <a:pt x="0" y="349250"/>
                    </a:lnTo>
                    <a:lnTo>
                      <a:pt x="203200" y="0"/>
                    </a:lnTo>
                    <a:lnTo>
                      <a:pt x="609600" y="0"/>
                    </a:lnTo>
                    <a:lnTo>
                      <a:pt x="812800" y="34925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rgbClr val="E94E1B"/>
                </a:solidFill>
                <a:prstDash val="solid"/>
                <a:miter/>
              </a:ln>
            </p:spPr>
          </p:sp>
          <p:sp>
            <p:nvSpPr>
              <p:cNvPr name="TextBox 18" id="18"/>
              <p:cNvSpPr txBox="true"/>
              <p:nvPr/>
            </p:nvSpPr>
            <p:spPr>
              <a:xfrm>
                <a:off x="114300" y="-47625"/>
                <a:ext cx="584200" cy="7461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Freeform 19" id="19"/>
            <p:cNvSpPr/>
            <p:nvPr/>
          </p:nvSpPr>
          <p:spPr>
            <a:xfrm flipH="false" flipV="false" rot="0">
              <a:off x="6261921" y="404387"/>
              <a:ext cx="1049480" cy="655925"/>
            </a:xfrm>
            <a:custGeom>
              <a:avLst/>
              <a:gdLst/>
              <a:ahLst/>
              <a:cxnLst/>
              <a:rect r="r" b="b" t="t" l="l"/>
              <a:pathLst>
                <a:path h="655925" w="1049480">
                  <a:moveTo>
                    <a:pt x="0" y="0"/>
                  </a:moveTo>
                  <a:lnTo>
                    <a:pt x="1049480" y="0"/>
                  </a:lnTo>
                  <a:lnTo>
                    <a:pt x="1049480" y="655925"/>
                  </a:lnTo>
                  <a:lnTo>
                    <a:pt x="0" y="6559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0" id="20"/>
            <p:cNvGrpSpPr/>
            <p:nvPr/>
          </p:nvGrpSpPr>
          <p:grpSpPr>
            <a:xfrm rot="0">
              <a:off x="7858755" y="0"/>
              <a:ext cx="1751796" cy="1505450"/>
              <a:chOff x="0" y="0"/>
              <a:chExt cx="812800" cy="698500"/>
            </a:xfrm>
          </p:grpSpPr>
          <p:sp>
            <p:nvSpPr>
              <p:cNvPr name="Freeform 21" id="21"/>
              <p:cNvSpPr/>
              <p:nvPr/>
            </p:nvSpPr>
            <p:spPr>
              <a:xfrm flipH="false" flipV="false" rot="0">
                <a:off x="0" y="0"/>
                <a:ext cx="812800" cy="698500"/>
              </a:xfrm>
              <a:custGeom>
                <a:avLst/>
                <a:gdLst/>
                <a:ahLst/>
                <a:cxnLst/>
                <a:rect r="r" b="b" t="t" l="l"/>
                <a:pathLst>
                  <a:path h="698500" w="812800">
                    <a:moveTo>
                      <a:pt x="812800" y="349250"/>
                    </a:moveTo>
                    <a:lnTo>
                      <a:pt x="609600" y="698500"/>
                    </a:lnTo>
                    <a:lnTo>
                      <a:pt x="203200" y="698500"/>
                    </a:lnTo>
                    <a:lnTo>
                      <a:pt x="0" y="349250"/>
                    </a:lnTo>
                    <a:lnTo>
                      <a:pt x="203200" y="0"/>
                    </a:lnTo>
                    <a:lnTo>
                      <a:pt x="609600" y="0"/>
                    </a:lnTo>
                    <a:lnTo>
                      <a:pt x="812800" y="34925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rgbClr val="E94E1B"/>
                </a:solidFill>
                <a:prstDash val="solid"/>
                <a:miter/>
              </a:ln>
            </p:spPr>
          </p:sp>
          <p:sp>
            <p:nvSpPr>
              <p:cNvPr name="TextBox 22" id="22"/>
              <p:cNvSpPr txBox="true"/>
              <p:nvPr/>
            </p:nvSpPr>
            <p:spPr>
              <a:xfrm>
                <a:off x="114300" y="-47625"/>
                <a:ext cx="584200" cy="7461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Freeform 23" id="23"/>
            <p:cNvSpPr/>
            <p:nvPr/>
          </p:nvSpPr>
          <p:spPr>
            <a:xfrm flipH="false" flipV="false" rot="0">
              <a:off x="8345079" y="312250"/>
              <a:ext cx="688963" cy="888985"/>
            </a:xfrm>
            <a:custGeom>
              <a:avLst/>
              <a:gdLst/>
              <a:ahLst/>
              <a:cxnLst/>
              <a:rect r="r" b="b" t="t" l="l"/>
              <a:pathLst>
                <a:path h="888985" w="688963">
                  <a:moveTo>
                    <a:pt x="0" y="0"/>
                  </a:moveTo>
                  <a:lnTo>
                    <a:pt x="688963" y="0"/>
                  </a:lnTo>
                  <a:lnTo>
                    <a:pt x="688963" y="888985"/>
                  </a:lnTo>
                  <a:lnTo>
                    <a:pt x="0" y="8889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4" id="24"/>
            <p:cNvGrpSpPr/>
            <p:nvPr/>
          </p:nvGrpSpPr>
          <p:grpSpPr>
            <a:xfrm rot="0">
              <a:off x="5722886" y="671004"/>
              <a:ext cx="163443" cy="163443"/>
              <a:chOff x="0" y="0"/>
              <a:chExt cx="812800" cy="812800"/>
            </a:xfrm>
          </p:grpSpPr>
          <p:sp>
            <p:nvSpPr>
              <p:cNvPr name="Freeform 25" id="2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94E1B"/>
              </a:solidFill>
            </p:spPr>
          </p:sp>
          <p:sp>
            <p:nvSpPr>
              <p:cNvPr name="TextBox 26" id="26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grpSp>
          <p:nvGrpSpPr>
            <p:cNvPr name="Group 27" id="27"/>
            <p:cNvGrpSpPr/>
            <p:nvPr/>
          </p:nvGrpSpPr>
          <p:grpSpPr>
            <a:xfrm rot="0">
              <a:off x="7673697" y="659933"/>
              <a:ext cx="163443" cy="163443"/>
              <a:chOff x="0" y="0"/>
              <a:chExt cx="812800" cy="812800"/>
            </a:xfrm>
          </p:grpSpPr>
          <p:sp>
            <p:nvSpPr>
              <p:cNvPr name="Freeform 28" id="2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94E1B"/>
              </a:solidFill>
            </p:spPr>
          </p:sp>
          <p:sp>
            <p:nvSpPr>
              <p:cNvPr name="TextBox 29" id="29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grpSp>
          <p:nvGrpSpPr>
            <p:cNvPr name="Group 30" id="30"/>
            <p:cNvGrpSpPr/>
            <p:nvPr/>
          </p:nvGrpSpPr>
          <p:grpSpPr>
            <a:xfrm rot="0">
              <a:off x="1778134" y="718392"/>
              <a:ext cx="163443" cy="163443"/>
              <a:chOff x="0" y="0"/>
              <a:chExt cx="812800" cy="812800"/>
            </a:xfrm>
          </p:grpSpPr>
          <p:sp>
            <p:nvSpPr>
              <p:cNvPr name="Freeform 31" id="3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94E1B"/>
              </a:solidFill>
            </p:spPr>
          </p:sp>
          <p:sp>
            <p:nvSpPr>
              <p:cNvPr name="TextBox 32" id="32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grpSp>
          <p:nvGrpSpPr>
            <p:cNvPr name="Group 33" id="33"/>
            <p:cNvGrpSpPr/>
            <p:nvPr/>
          </p:nvGrpSpPr>
          <p:grpSpPr>
            <a:xfrm rot="0">
              <a:off x="3752421" y="679674"/>
              <a:ext cx="163443" cy="163443"/>
              <a:chOff x="0" y="0"/>
              <a:chExt cx="812800" cy="812800"/>
            </a:xfrm>
          </p:grpSpPr>
          <p:sp>
            <p:nvSpPr>
              <p:cNvPr name="Freeform 34" id="3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94E1B"/>
              </a:solidFill>
            </p:spPr>
          </p:sp>
          <p:sp>
            <p:nvSpPr>
              <p:cNvPr name="TextBox 35" id="35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49239" lIns="49239" bIns="49239" rIns="49239"/>
              <a:lstStyle/>
              <a:p>
                <a:pPr algn="ctr">
                  <a:lnSpc>
                    <a:spcPts val="2520"/>
                  </a:lnSpc>
                </a:pPr>
              </a:p>
            </p:txBody>
          </p:sp>
        </p:grpSp>
        <p:sp>
          <p:nvSpPr>
            <p:cNvPr name="TextBox 36" id="36"/>
            <p:cNvSpPr txBox="true"/>
            <p:nvPr/>
          </p:nvSpPr>
          <p:spPr>
            <a:xfrm rot="0">
              <a:off x="534120" y="1709621"/>
              <a:ext cx="818224" cy="5467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Agenda </a:t>
              </a:r>
            </a:p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partagé </a:t>
              </a:r>
            </a:p>
          </p:txBody>
        </p:sp>
        <p:sp>
          <p:nvSpPr>
            <p:cNvPr name="TextBox 37" id="37"/>
            <p:cNvSpPr txBox="true"/>
            <p:nvPr/>
          </p:nvSpPr>
          <p:spPr>
            <a:xfrm rot="0">
              <a:off x="2285865" y="1709621"/>
              <a:ext cx="1136782" cy="5467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Discussions</a:t>
              </a:r>
            </a:p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 sécurisées</a:t>
              </a:r>
            </a:p>
          </p:txBody>
        </p:sp>
        <p:sp>
          <p:nvSpPr>
            <p:cNvPr name="TextBox 38" id="38"/>
            <p:cNvSpPr txBox="true"/>
            <p:nvPr/>
          </p:nvSpPr>
          <p:spPr>
            <a:xfrm rot="0">
              <a:off x="4138809" y="1704821"/>
              <a:ext cx="1438534" cy="8261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Soins non </a:t>
              </a:r>
            </a:p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programmés/SAS</a:t>
              </a:r>
            </a:p>
          </p:txBody>
        </p:sp>
        <p:sp>
          <p:nvSpPr>
            <p:cNvPr name="TextBox 39" id="39"/>
            <p:cNvSpPr txBox="true"/>
            <p:nvPr/>
          </p:nvSpPr>
          <p:spPr>
            <a:xfrm rot="0">
              <a:off x="6064932" y="1709621"/>
              <a:ext cx="1438534" cy="5467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Protocoles HAS</a:t>
              </a:r>
            </a:p>
          </p:txBody>
        </p:sp>
        <p:sp>
          <p:nvSpPr>
            <p:cNvPr name="TextBox 40" id="40"/>
            <p:cNvSpPr txBox="true"/>
            <p:nvPr/>
          </p:nvSpPr>
          <p:spPr>
            <a:xfrm rot="0">
              <a:off x="7825425" y="1709621"/>
              <a:ext cx="1927701" cy="2673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337477"/>
                  </a:solidFill>
                  <a:latin typeface="Raleway Bold"/>
                </a:rPr>
                <a:t>Téléconsultations</a:t>
              </a:r>
            </a:p>
          </p:txBody>
        </p:sp>
      </p:grpSp>
      <p:sp>
        <p:nvSpPr>
          <p:cNvPr name="Freeform 41" id="41"/>
          <p:cNvSpPr/>
          <p:nvPr/>
        </p:nvSpPr>
        <p:spPr>
          <a:xfrm flipH="false" flipV="false" rot="-7347533">
            <a:off x="430130" y="3566262"/>
            <a:ext cx="368624" cy="338464"/>
          </a:xfrm>
          <a:custGeom>
            <a:avLst/>
            <a:gdLst/>
            <a:ahLst/>
            <a:cxnLst/>
            <a:rect r="r" b="b" t="t" l="l"/>
            <a:pathLst>
              <a:path h="338464" w="368624">
                <a:moveTo>
                  <a:pt x="0" y="0"/>
                </a:moveTo>
                <a:lnTo>
                  <a:pt x="368624" y="0"/>
                </a:lnTo>
                <a:lnTo>
                  <a:pt x="368624" y="338464"/>
                </a:lnTo>
                <a:lnTo>
                  <a:pt x="0" y="33846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1529751" y="1301306"/>
            <a:ext cx="4320511" cy="1771409"/>
          </a:xfrm>
          <a:custGeom>
            <a:avLst/>
            <a:gdLst/>
            <a:ahLst/>
            <a:cxnLst/>
            <a:rect r="r" b="b" t="t" l="l"/>
            <a:pathLst>
              <a:path h="1771409" w="4320511">
                <a:moveTo>
                  <a:pt x="0" y="0"/>
                </a:moveTo>
                <a:lnTo>
                  <a:pt x="4320510" y="0"/>
                </a:lnTo>
                <a:lnTo>
                  <a:pt x="4320510" y="1771409"/>
                </a:lnTo>
                <a:lnTo>
                  <a:pt x="0" y="1771409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 l="0" t="0" r="0" b="0"/>
            </a:stretch>
          </a:blipFill>
        </p:spPr>
      </p:sp>
      <p:grpSp>
        <p:nvGrpSpPr>
          <p:cNvPr name="Group 43" id="43"/>
          <p:cNvGrpSpPr/>
          <p:nvPr/>
        </p:nvGrpSpPr>
        <p:grpSpPr>
          <a:xfrm rot="0">
            <a:off x="-325662" y="5947435"/>
            <a:ext cx="11335794" cy="1315905"/>
            <a:chOff x="0" y="0"/>
            <a:chExt cx="4062493" cy="471591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4062493" cy="471591"/>
            </a:xfrm>
            <a:custGeom>
              <a:avLst/>
              <a:gdLst/>
              <a:ahLst/>
              <a:cxnLst/>
              <a:rect r="r" b="b" t="t" l="l"/>
              <a:pathLst>
                <a:path h="471591" w="4062493">
                  <a:moveTo>
                    <a:pt x="0" y="0"/>
                  </a:moveTo>
                  <a:lnTo>
                    <a:pt x="4062493" y="0"/>
                  </a:lnTo>
                  <a:lnTo>
                    <a:pt x="4062493" y="471591"/>
                  </a:lnTo>
                  <a:lnTo>
                    <a:pt x="0" y="471591"/>
                  </a:lnTo>
                  <a:close/>
                </a:path>
              </a:pathLst>
            </a:custGeom>
            <a:solidFill>
              <a:srgbClr val="337477"/>
            </a:solidFill>
          </p:spPr>
        </p:sp>
        <p:sp>
          <p:nvSpPr>
            <p:cNvPr name="TextBox 45" id="45"/>
            <p:cNvSpPr txBox="true"/>
            <p:nvPr/>
          </p:nvSpPr>
          <p:spPr>
            <a:xfrm>
              <a:off x="0" y="-38100"/>
              <a:ext cx="4062493" cy="5096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99"/>
                </a:lnSpc>
              </a:pPr>
            </a:p>
          </p:txBody>
        </p:sp>
      </p:grpSp>
      <p:sp>
        <p:nvSpPr>
          <p:cNvPr name="Freeform 46" id="46"/>
          <p:cNvSpPr/>
          <p:nvPr/>
        </p:nvSpPr>
        <p:spPr>
          <a:xfrm flipH="false" flipV="false" rot="0">
            <a:off x="5342235" y="9990900"/>
            <a:ext cx="2071718" cy="621515"/>
          </a:xfrm>
          <a:custGeom>
            <a:avLst/>
            <a:gdLst/>
            <a:ahLst/>
            <a:cxnLst/>
            <a:rect r="r" b="b" t="t" l="l"/>
            <a:pathLst>
              <a:path h="621515" w="2071718">
                <a:moveTo>
                  <a:pt x="0" y="0"/>
                </a:moveTo>
                <a:lnTo>
                  <a:pt x="2071718" y="0"/>
                </a:lnTo>
                <a:lnTo>
                  <a:pt x="2071718" y="621515"/>
                </a:lnTo>
                <a:lnTo>
                  <a:pt x="0" y="621515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3210829" y="7891990"/>
            <a:ext cx="1614574" cy="1467795"/>
          </a:xfrm>
          <a:custGeom>
            <a:avLst/>
            <a:gdLst/>
            <a:ahLst/>
            <a:cxnLst/>
            <a:rect r="r" b="b" t="t" l="l"/>
            <a:pathLst>
              <a:path h="1467795" w="1614574">
                <a:moveTo>
                  <a:pt x="0" y="0"/>
                </a:moveTo>
                <a:lnTo>
                  <a:pt x="1614574" y="0"/>
                </a:lnTo>
                <a:lnTo>
                  <a:pt x="1614574" y="1467795"/>
                </a:lnTo>
                <a:lnTo>
                  <a:pt x="0" y="1467795"/>
                </a:lnTo>
                <a:lnTo>
                  <a:pt x="0" y="0"/>
                </a:lnTo>
                <a:close/>
              </a:path>
            </a:pathLst>
          </a:custGeom>
          <a:blipFill>
            <a:blip r:embed="rId16"/>
            <a:stretch>
              <a:fillRect l="0" t="0" r="0" b="0"/>
            </a:stretch>
          </a:blipFill>
        </p:spPr>
      </p:sp>
      <p:sp>
        <p:nvSpPr>
          <p:cNvPr name="TextBox 48" id="48"/>
          <p:cNvSpPr txBox="true"/>
          <p:nvPr/>
        </p:nvSpPr>
        <p:spPr>
          <a:xfrm rot="0">
            <a:off x="201691" y="6221907"/>
            <a:ext cx="7406517" cy="6658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60"/>
              </a:lnSpc>
            </a:pPr>
            <a:r>
              <a:rPr lang="en-US" sz="1900">
                <a:solidFill>
                  <a:srgbClr val="FFFFFF"/>
                </a:solidFill>
                <a:latin typeface="Raleway Bold"/>
              </a:rPr>
              <a:t>Pour en profiter, c’est très simple : </a:t>
            </a:r>
          </a:p>
          <a:p>
            <a:pPr algn="l">
              <a:lnSpc>
                <a:spcPts val="2660"/>
              </a:lnSpc>
            </a:pPr>
            <a:r>
              <a:rPr lang="en-US" sz="1900">
                <a:solidFill>
                  <a:srgbClr val="FFFFFF"/>
                </a:solidFill>
                <a:latin typeface="Raleway Bold"/>
              </a:rPr>
              <a:t>inscrivez-vous et connectez-vous sur https://app.citana.fr </a:t>
            </a:r>
          </a:p>
        </p:txBody>
      </p:sp>
      <p:sp>
        <p:nvSpPr>
          <p:cNvPr name="Freeform 49" id="49"/>
          <p:cNvSpPr/>
          <p:nvPr/>
        </p:nvSpPr>
        <p:spPr>
          <a:xfrm flipH="false" flipV="false" rot="0">
            <a:off x="1327094" y="7503496"/>
            <a:ext cx="3767469" cy="2244784"/>
          </a:xfrm>
          <a:custGeom>
            <a:avLst/>
            <a:gdLst/>
            <a:ahLst/>
            <a:cxnLst/>
            <a:rect r="r" b="b" t="t" l="l"/>
            <a:pathLst>
              <a:path h="2244784" w="3767469">
                <a:moveTo>
                  <a:pt x="0" y="0"/>
                </a:moveTo>
                <a:lnTo>
                  <a:pt x="3767469" y="0"/>
                </a:lnTo>
                <a:lnTo>
                  <a:pt x="3767469" y="2244784"/>
                </a:lnTo>
                <a:lnTo>
                  <a:pt x="0" y="224478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DAFrJqkupWw</dc:identifier>
  <dcterms:modified xsi:type="dcterms:W3CDTF">2011-08-01T06:04:30Z</dcterms:modified>
  <cp:revision>1</cp:revision>
  <dc:title> Citana-Affiche-inscription-Professionnels-CPTS</dc:title>
</cp:coreProperties>
</file>